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9" r:id="rId2"/>
    <p:sldId id="407" r:id="rId3"/>
    <p:sldId id="303" r:id="rId4"/>
    <p:sldId id="408" r:id="rId5"/>
    <p:sldId id="306" r:id="rId6"/>
    <p:sldId id="305" r:id="rId7"/>
    <p:sldId id="425" r:id="rId8"/>
    <p:sldId id="442" r:id="rId9"/>
    <p:sldId id="426" r:id="rId10"/>
    <p:sldId id="419" r:id="rId11"/>
    <p:sldId id="441" r:id="rId12"/>
    <p:sldId id="409" r:id="rId13"/>
    <p:sldId id="412" r:id="rId14"/>
    <p:sldId id="421" r:id="rId15"/>
    <p:sldId id="416" r:id="rId16"/>
    <p:sldId id="417" r:id="rId17"/>
    <p:sldId id="420" r:id="rId18"/>
    <p:sldId id="424" r:id="rId19"/>
    <p:sldId id="423" r:id="rId20"/>
    <p:sldId id="422" r:id="rId21"/>
    <p:sldId id="430" r:id="rId22"/>
    <p:sldId id="427" r:id="rId23"/>
    <p:sldId id="428" r:id="rId24"/>
    <p:sldId id="429" r:id="rId25"/>
    <p:sldId id="439" r:id="rId26"/>
    <p:sldId id="440" r:id="rId27"/>
    <p:sldId id="431" r:id="rId28"/>
    <p:sldId id="432" r:id="rId29"/>
    <p:sldId id="434" r:id="rId30"/>
    <p:sldId id="435" r:id="rId31"/>
    <p:sldId id="436" r:id="rId32"/>
    <p:sldId id="437" r:id="rId33"/>
    <p:sldId id="263" r:id="rId34"/>
    <p:sldId id="410" r:id="rId35"/>
    <p:sldId id="270" r:id="rId36"/>
    <p:sldId id="411" r:id="rId37"/>
    <p:sldId id="413" r:id="rId38"/>
    <p:sldId id="414" r:id="rId39"/>
    <p:sldId id="415" r:id="rId40"/>
    <p:sldId id="418" r:id="rId41"/>
    <p:sldId id="39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6"/>
    <p:restoredTop sz="94831"/>
  </p:normalViewPr>
  <p:slideViewPr>
    <p:cSldViewPr snapToGrid="0">
      <p:cViewPr varScale="1">
        <p:scale>
          <a:sx n="129" d="100"/>
          <a:sy n="129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Layers of Indirection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7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</p:spTree>
    <p:extLst>
      <p:ext uri="{BB962C8B-B14F-4D97-AF65-F5344CB8AC3E}">
        <p14:creationId xmlns:p14="http://schemas.microsoft.com/office/powerpoint/2010/main" val="2781394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19460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2766564" y="493800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2719478" y="2080289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966823" y="1093336"/>
            <a:ext cx="799741" cy="808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966823" y="1902125"/>
            <a:ext cx="752655" cy="777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354428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Code Transformations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24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667" y="1623764"/>
            <a:ext cx="2509885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E204-7AE9-7489-E13E-25307899A4E2}"/>
              </a:ext>
            </a:extLst>
          </p:cNvPr>
          <p:cNvSpPr txBox="1"/>
          <p:nvPr/>
        </p:nvSpPr>
        <p:spPr>
          <a:xfrm>
            <a:off x="8187694" y="975084"/>
            <a:ext cx="202972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205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5741" y="2088798"/>
            <a:ext cx="2281500" cy="2281500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03083" y="2088798"/>
            <a:ext cx="3123176" cy="39672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588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 31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3:40 pm CET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9859" y="1623764"/>
            <a:ext cx="2281500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06173" y="2201039"/>
            <a:ext cx="4598387" cy="32115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063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413219" y="2474737"/>
            <a:ext cx="4150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Library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(any language)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8395349" y="2414700"/>
            <a:ext cx="2754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071974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889475" y="2474737"/>
            <a:ext cx="3197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7696349" y="2414700"/>
            <a:ext cx="415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Cases</a:t>
            </a:r>
          </a:p>
        </p:txBody>
      </p:sp>
    </p:spTree>
    <p:extLst>
      <p:ext uri="{BB962C8B-B14F-4D97-AF65-F5344CB8AC3E}">
        <p14:creationId xmlns:p14="http://schemas.microsoft.com/office/powerpoint/2010/main" val="1131043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Safety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7123</TotalTime>
  <Words>859</Words>
  <Application>Microsoft Macintosh PowerPoint</Application>
  <PresentationFormat>Widescreen</PresentationFormat>
  <Paragraphs>123</Paragraphs>
  <Slides>41</Slides>
  <Notes>13</Notes>
  <HiddenSlides>8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HeadLineA</vt:lpstr>
      <vt:lpstr>JetBrains Mono</vt:lpstr>
      <vt:lpstr>TwitterChirp</vt:lpstr>
      <vt:lpstr>Abadi MT Condensed Light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May 31th 2024 – 3:40 pm CET</vt:lpstr>
      <vt:lpstr>New Technology  &amp; Battle</vt:lpstr>
      <vt:lpstr>PowerPoint Presentation</vt:lpstr>
      <vt:lpstr>PowerPoint Presentation</vt:lpstr>
      <vt:lpstr>Concept Zero Shot  Prompting</vt:lpstr>
      <vt:lpstr>Safety</vt:lpstr>
      <vt:lpstr>PowerPoint Presentation</vt:lpstr>
      <vt:lpstr>Concept The Wall</vt:lpstr>
      <vt:lpstr>Concept The Wall</vt:lpstr>
      <vt:lpstr>Hackea (Hack + Ikea)  &amp;Other ways of getting  what you want</vt:lpstr>
      <vt:lpstr>Parts  Some  assembly required</vt:lpstr>
      <vt:lpstr>Concept Markdown</vt:lpstr>
      <vt:lpstr>#3 TDD &amp; the 4 benefits of tests</vt:lpstr>
      <vt:lpstr>PowerPoint Presentation</vt:lpstr>
      <vt:lpstr>Concept GitHub Co-pilot really good autocomplete</vt:lpstr>
      <vt:lpstr>Concept Multi-step Prompt Here’s the plan,  Here’s the details</vt:lpstr>
      <vt:lpstr>Concept Just the code no explainations</vt:lpstr>
      <vt:lpstr>Concept Mermaid</vt:lpstr>
      <vt:lpstr># Layers of Indirection</vt:lpstr>
      <vt:lpstr>Steps</vt:lpstr>
      <vt:lpstr>Steps</vt:lpstr>
      <vt:lpstr>Steps</vt:lpstr>
      <vt:lpstr># G</vt:lpstr>
      <vt:lpstr># Generative</vt:lpstr>
      <vt:lpstr># Code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33</cp:revision>
  <dcterms:created xsi:type="dcterms:W3CDTF">2024-04-01T19:18:34Z</dcterms:created>
  <dcterms:modified xsi:type="dcterms:W3CDTF">2024-05-31T07:37:38Z</dcterms:modified>
</cp:coreProperties>
</file>